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05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6F9F-D38F-403A-8E99-AD19A58C52F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56D8E-7156-4DAB-9A1A-F6CFE78213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76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700B-F1D2-4EF5-8224-AB46B563D1DE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11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41DB-6114-4F5B-BAE7-A98593DFE3AB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1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F614-22DE-4B95-99E0-51573CDF08F5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83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653E-A6B2-478C-92CB-12A15B45E87D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56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67F-FA39-4375-9FDB-03553D7748D3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01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AAB4B-BE91-4D91-B525-529C24289DAD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5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C76-ACFF-4B87-A6F3-8007B3EAC551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44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5CD-D6BF-4E5F-814C-B251116B0E44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00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5584-AF25-4BBC-B4FC-632D3A911ED8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4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0DE2-BE43-4D23-95E8-49865EE4B982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2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D651-0A5F-42BB-97EE-3820FED1F60D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05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552E6-5D57-41F6-9455-4FCF4ECEDD04}" type="datetime1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864EE-A287-4A1F-98EB-822EB75B6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7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748698" y="268221"/>
            <a:ext cx="1646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400" b="1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審 査 資 料</a:t>
            </a:r>
            <a:endParaRPr lang="ja-JP" altLang="ja-JP" sz="1100" b="1" kern="100" dirty="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69025"/>
              </p:ext>
            </p:extLst>
          </p:nvPr>
        </p:nvGraphicFramePr>
        <p:xfrm>
          <a:off x="618226" y="862162"/>
          <a:ext cx="7897125" cy="535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375">
                  <a:extLst>
                    <a:ext uri="{9D8B030D-6E8A-4147-A177-3AD203B41FA5}">
                      <a16:colId xmlns:a16="http://schemas.microsoft.com/office/drawing/2014/main" val="3846391247"/>
                    </a:ext>
                  </a:extLst>
                </a:gridCol>
                <a:gridCol w="2632375">
                  <a:extLst>
                    <a:ext uri="{9D8B030D-6E8A-4147-A177-3AD203B41FA5}">
                      <a16:colId xmlns:a16="http://schemas.microsoft.com/office/drawing/2014/main" val="849001881"/>
                    </a:ext>
                  </a:extLst>
                </a:gridCol>
                <a:gridCol w="2632375">
                  <a:extLst>
                    <a:ext uri="{9D8B030D-6E8A-4147-A177-3AD203B41FA5}">
                      <a16:colId xmlns:a16="http://schemas.microsoft.com/office/drawing/2014/main" val="3538846603"/>
                    </a:ext>
                  </a:extLst>
                </a:gridCol>
              </a:tblGrid>
              <a:tr h="53531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志望学部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理工　　　　学部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志望学科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学科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コース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084336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539671" y="1521085"/>
            <a:ext cx="8190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＊【総合型</a:t>
            </a:r>
            <a:r>
              <a:rPr lang="ja-JP" altLang="ja-JP" sz="12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選抜における</a:t>
            </a:r>
            <a:r>
              <a:rPr lang="ja-JP" altLang="en-US" sz="12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実施学部</a:t>
            </a:r>
            <a:r>
              <a:rPr lang="ja-JP" altLang="ja-JP" sz="12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共通</a:t>
            </a:r>
            <a:r>
              <a:rPr lang="ja-JP" altLang="ja-JP" sz="12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の手続きなど】の「１．募集学部・学科・専攻・コースおよび人員」（</a:t>
            </a:r>
            <a:r>
              <a:rPr lang="en-US" altLang="ja-JP" sz="1200" dirty="0">
                <a:latin typeface="Times New Roman" panose="02020603050405020304" pitchFamily="18" charset="0"/>
                <a:ea typeface="ＭＳ 明朝" panose="02020609040205080304" pitchFamily="17" charset="-128"/>
              </a:rPr>
              <a:t>P.5</a:t>
            </a:r>
            <a:r>
              <a:rPr lang="ja-JP" altLang="ja-JP" sz="12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参照）において、コースがない場合は、記入不要です。</a:t>
            </a:r>
            <a:endParaRPr lang="ja-JP" altLang="en-US" sz="12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051605"/>
              </p:ext>
            </p:extLst>
          </p:nvPr>
        </p:nvGraphicFramePr>
        <p:xfrm>
          <a:off x="618226" y="2181334"/>
          <a:ext cx="57566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7135">
                  <a:extLst>
                    <a:ext uri="{9D8B030D-6E8A-4147-A177-3AD203B41FA5}">
                      <a16:colId xmlns:a16="http://schemas.microsoft.com/office/drawing/2014/main" val="3257430338"/>
                    </a:ext>
                  </a:extLst>
                </a:gridCol>
                <a:gridCol w="4489560">
                  <a:extLst>
                    <a:ext uri="{9D8B030D-6E8A-4147-A177-3AD203B41FA5}">
                      <a16:colId xmlns:a16="http://schemas.microsoft.com/office/drawing/2014/main" val="638601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フリガナ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402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志願者名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</a:t>
                      </a:r>
                      <a:endParaRPr kumimoji="1" lang="ja-JP" altLang="en-US" sz="1400" b="1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703308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410275" y="3266884"/>
            <a:ext cx="8190261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3350" algn="just"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自己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紹介、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志望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理由、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活動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報告を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以下の点に留意し、パソコンを利用して</a:t>
            </a:r>
            <a:r>
              <a:rPr lang="en-US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A4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用紙</a:t>
            </a:r>
            <a:r>
              <a:rPr lang="en-US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10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枚以内で作成してください。（この資料から、志願度の高さや学科・コース選択にミスマッチがないかも確認します。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① 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自己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紹介：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自己</a:t>
            </a:r>
            <a:r>
              <a:rPr lang="en-US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PR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これまでの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学習</a:t>
            </a:r>
            <a:r>
              <a:rPr lang="ja-JP" altLang="en-US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状況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活動経歴、資格取得などを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含めて記述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してください。</a:t>
            </a:r>
          </a:p>
          <a:p>
            <a:pPr marL="333375" indent="-200025" algn="just"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② 志望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理由：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出願する学科・コースを志望する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理由</a:t>
            </a:r>
            <a:r>
              <a:rPr lang="ja-JP" altLang="en-US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大学入学後の学修意欲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」</a:t>
            </a:r>
            <a:r>
              <a:rPr lang="ja-JP" altLang="en-US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や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自己の将来像や目標」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なども含めて</a:t>
            </a:r>
            <a:r>
              <a:rPr lang="ja-JP" altLang="en-US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具体的に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記述</a:t>
            </a: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してください。</a:t>
            </a:r>
          </a:p>
          <a:p>
            <a:pPr marL="333375" indent="-200025" algn="just"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③ 活動</a:t>
            </a:r>
            <a:r>
              <a:rPr lang="ja-JP" altLang="ja-JP" sz="12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報告：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出願する学科・コースに関連して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積極的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に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取り組んだ探求学習や課題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などの発表成果・実績について</a:t>
            </a:r>
            <a:r>
              <a:rPr lang="ja-JP" altLang="ja-JP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へ</a:t>
            </a:r>
            <a:r>
              <a:rPr lang="ja-JP" altLang="ja-JP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参加などの活動成果や実績について、図や写真を挿入するなど工夫して具体的に記述してください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133350" algn="just">
              <a:lnSpc>
                <a:spcPct val="120000"/>
              </a:lnSpc>
              <a:spcAft>
                <a:spcPts val="0"/>
              </a:spcAft>
            </a:pP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なお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、この資料は、第１次審査に合格した後の第２次審査でプレゼンテーションが課されている場合に使用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しても構いません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。（プレゼンテーションの時間を満足するための資料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増減</a:t>
            </a:r>
            <a:r>
              <a:rPr lang="ja-JP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認めます。）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772399" y="127401"/>
            <a:ext cx="1319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様式１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endParaRPr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r"/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（理工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学部）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07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289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morimoto</cp:lastModifiedBy>
  <cp:revision>16</cp:revision>
  <dcterms:created xsi:type="dcterms:W3CDTF">2024-03-29T01:21:35Z</dcterms:created>
  <dcterms:modified xsi:type="dcterms:W3CDTF">2024-07-29T06:12:37Z</dcterms:modified>
</cp:coreProperties>
</file>